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1" r:id="rId6"/>
    <p:sldId id="272" r:id="rId7"/>
    <p:sldId id="273" r:id="rId8"/>
    <p:sldId id="258" r:id="rId9"/>
    <p:sldId id="277" r:id="rId10"/>
    <p:sldId id="264" r:id="rId11"/>
    <p:sldId id="284" r:id="rId12"/>
    <p:sldId id="262" r:id="rId13"/>
    <p:sldId id="278" r:id="rId14"/>
    <p:sldId id="274" r:id="rId15"/>
    <p:sldId id="279" r:id="rId16"/>
    <p:sldId id="276" r:id="rId17"/>
    <p:sldId id="280" r:id="rId18"/>
    <p:sldId id="281" r:id="rId19"/>
    <p:sldId id="282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FCAF48-25F1-47B4-8947-7670C7C4743D}" v="11" dt="2022-01-10T16:55:35.541"/>
    <p1510:client id="{5DE7F6DB-2712-4A47-9D2A-CBAED2B45B21}" v="5" dt="2022-01-08T15:01:19.079"/>
    <p1510:client id="{77E783D3-0A71-4CB1-A0B0-D582B328F1B3}" v="1" dt="2021-06-24T17:36:33.684"/>
    <p1510:client id="{932AE9B8-8C49-4C13-A84C-16CC2190758A}" v="1" dt="2022-01-08T15:39:16.224"/>
    <p1510:client id="{973E7B9C-A95D-4D67-8BE7-FED073AF6CF5}" v="81" dt="2022-03-01T18:48:06.109"/>
    <p1510:client id="{9F617AED-3268-4D48-A452-B3747091DB45}" v="10" dt="2022-02-24T13:06:43.255"/>
    <p1510:client id="{C9FBE564-B7B8-458C-81FD-2ED3205BEF00}" v="3" dt="2022-02-25T19:04:18.090"/>
    <p1510:client id="{EA6DF9BC-6DA6-498D-A49C-17B6C98C7563}" v="5" dt="2021-08-19T16:19:58.6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 FAROOQ" userId="S::18b-021-cs@uitu.edu.pk::28896964-9440-4954-b1be-42f90e92786e" providerId="AD" clId="Web-{77E783D3-0A71-4CB1-A0B0-D582B328F1B3}"/>
    <pc:docChg chg="modSld">
      <pc:chgData name="MUHAMMAD  FAROOQ" userId="S::18b-021-cs@uitu.edu.pk::28896964-9440-4954-b1be-42f90e92786e" providerId="AD" clId="Web-{77E783D3-0A71-4CB1-A0B0-D582B328F1B3}" dt="2021-06-24T17:36:33.684" v="0" actId="1076"/>
      <pc:docMkLst>
        <pc:docMk/>
      </pc:docMkLst>
      <pc:sldChg chg="modSp">
        <pc:chgData name="MUHAMMAD  FAROOQ" userId="S::18b-021-cs@uitu.edu.pk::28896964-9440-4954-b1be-42f90e92786e" providerId="AD" clId="Web-{77E783D3-0A71-4CB1-A0B0-D582B328F1B3}" dt="2021-06-24T17:36:33.684" v="0" actId="1076"/>
        <pc:sldMkLst>
          <pc:docMk/>
          <pc:sldMk cId="2403419285" sldId="277"/>
        </pc:sldMkLst>
        <pc:picChg chg="mod">
          <ac:chgData name="MUHAMMAD  FAROOQ" userId="S::18b-021-cs@uitu.edu.pk::28896964-9440-4954-b1be-42f90e92786e" providerId="AD" clId="Web-{77E783D3-0A71-4CB1-A0B0-D582B328F1B3}" dt="2021-06-24T17:36:33.684" v="0" actId="1076"/>
          <ac:picMkLst>
            <pc:docMk/>
            <pc:sldMk cId="2403419285" sldId="277"/>
            <ac:picMk id="5" creationId="{00000000-0000-0000-0000-000000000000}"/>
          </ac:picMkLst>
        </pc:picChg>
      </pc:sldChg>
    </pc:docChg>
  </pc:docChgLst>
  <pc:docChgLst>
    <pc:chgData name="SAMEEN" userId="S::19b-004-ce@uitu.edu.pk::811a8d35-2378-4b34-a7bd-bfbf3eb2c255" providerId="AD" clId="Web-{932AE9B8-8C49-4C13-A84C-16CC2190758A}"/>
    <pc:docChg chg="modSld">
      <pc:chgData name="SAMEEN" userId="S::19b-004-ce@uitu.edu.pk::811a8d35-2378-4b34-a7bd-bfbf3eb2c255" providerId="AD" clId="Web-{932AE9B8-8C49-4C13-A84C-16CC2190758A}" dt="2022-01-08T15:39:16.224" v="0" actId="1076"/>
      <pc:docMkLst>
        <pc:docMk/>
      </pc:docMkLst>
      <pc:sldChg chg="modSp">
        <pc:chgData name="SAMEEN" userId="S::19b-004-ce@uitu.edu.pk::811a8d35-2378-4b34-a7bd-bfbf3eb2c255" providerId="AD" clId="Web-{932AE9B8-8C49-4C13-A84C-16CC2190758A}" dt="2022-01-08T15:39:16.224" v="0" actId="1076"/>
        <pc:sldMkLst>
          <pc:docMk/>
          <pc:sldMk cId="920730795" sldId="282"/>
        </pc:sldMkLst>
        <pc:picChg chg="mod">
          <ac:chgData name="SAMEEN" userId="S::19b-004-ce@uitu.edu.pk::811a8d35-2378-4b34-a7bd-bfbf3eb2c255" providerId="AD" clId="Web-{932AE9B8-8C49-4C13-A84C-16CC2190758A}" dt="2022-01-08T15:39:16.224" v="0" actId="1076"/>
          <ac:picMkLst>
            <pc:docMk/>
            <pc:sldMk cId="920730795" sldId="282"/>
            <ac:picMk id="4" creationId="{00000000-0000-0000-0000-000000000000}"/>
          </ac:picMkLst>
        </pc:picChg>
      </pc:sldChg>
    </pc:docChg>
  </pc:docChgLst>
  <pc:docChgLst>
    <pc:chgData name="SAMEEN" userId="S::19b-004-ce@uitu.edu.pk::811a8d35-2378-4b34-a7bd-bfbf3eb2c255" providerId="AD" clId="Web-{5DE7F6DB-2712-4A47-9D2A-CBAED2B45B21}"/>
    <pc:docChg chg="modSld">
      <pc:chgData name="SAMEEN" userId="S::19b-004-ce@uitu.edu.pk::811a8d35-2378-4b34-a7bd-bfbf3eb2c255" providerId="AD" clId="Web-{5DE7F6DB-2712-4A47-9D2A-CBAED2B45B21}" dt="2022-01-08T15:01:19.079" v="4"/>
      <pc:docMkLst>
        <pc:docMk/>
      </pc:docMkLst>
      <pc:sldChg chg="addSp modSp">
        <pc:chgData name="SAMEEN" userId="S::19b-004-ce@uitu.edu.pk::811a8d35-2378-4b34-a7bd-bfbf3eb2c255" providerId="AD" clId="Web-{5DE7F6DB-2712-4A47-9D2A-CBAED2B45B21}" dt="2022-01-08T15:01:19.079" v="4"/>
        <pc:sldMkLst>
          <pc:docMk/>
          <pc:sldMk cId="916200032" sldId="264"/>
        </pc:sldMkLst>
        <pc:spChg chg="add">
          <ac:chgData name="SAMEEN" userId="S::19b-004-ce@uitu.edu.pk::811a8d35-2378-4b34-a7bd-bfbf3eb2c255" providerId="AD" clId="Web-{5DE7F6DB-2712-4A47-9D2A-CBAED2B45B21}" dt="2022-01-08T15:01:13.720" v="3"/>
          <ac:spMkLst>
            <pc:docMk/>
            <pc:sldMk cId="916200032" sldId="264"/>
            <ac:spMk id="10" creationId="{C0459AF7-5066-4697-B1AC-EBDC01611E1B}"/>
          </ac:spMkLst>
        </pc:spChg>
        <pc:graphicFrameChg chg="modGraphic">
          <ac:chgData name="SAMEEN" userId="S::19b-004-ce@uitu.edu.pk::811a8d35-2378-4b34-a7bd-bfbf3eb2c255" providerId="AD" clId="Web-{5DE7F6DB-2712-4A47-9D2A-CBAED2B45B21}" dt="2022-01-08T15:01:19.079" v="4"/>
          <ac:graphicFrameMkLst>
            <pc:docMk/>
            <pc:sldMk cId="916200032" sldId="264"/>
            <ac:graphicFrameMk id="2" creationId="{E5A5EFB4-3F38-4492-9A42-D0512E74A440}"/>
          </ac:graphicFrameMkLst>
        </pc:graphicFrameChg>
      </pc:sldChg>
      <pc:sldChg chg="addSp modSp">
        <pc:chgData name="SAMEEN" userId="S::19b-004-ce@uitu.edu.pk::811a8d35-2378-4b34-a7bd-bfbf3eb2c255" providerId="AD" clId="Web-{5DE7F6DB-2712-4A47-9D2A-CBAED2B45B21}" dt="2022-01-08T15:00:44.391" v="2"/>
        <pc:sldMkLst>
          <pc:docMk/>
          <pc:sldMk cId="920730795" sldId="282"/>
        </pc:sldMkLst>
        <pc:spChg chg="add">
          <ac:chgData name="SAMEEN" userId="S::19b-004-ce@uitu.edu.pk::811a8d35-2378-4b34-a7bd-bfbf3eb2c255" providerId="AD" clId="Web-{5DE7F6DB-2712-4A47-9D2A-CBAED2B45B21}" dt="2022-01-08T14:47:21.158" v="1"/>
          <ac:spMkLst>
            <pc:docMk/>
            <pc:sldMk cId="920730795" sldId="282"/>
            <ac:spMk id="2" creationId="{3921CAEA-3E6E-4615-A3A4-A1CFB3C61E23}"/>
          </ac:spMkLst>
        </pc:spChg>
        <pc:spChg chg="add">
          <ac:chgData name="SAMEEN" userId="S::19b-004-ce@uitu.edu.pk::811a8d35-2378-4b34-a7bd-bfbf3eb2c255" providerId="AD" clId="Web-{5DE7F6DB-2712-4A47-9D2A-CBAED2B45B21}" dt="2022-01-08T15:00:44.391" v="2"/>
          <ac:spMkLst>
            <pc:docMk/>
            <pc:sldMk cId="920730795" sldId="282"/>
            <ac:spMk id="3" creationId="{BBFF26FE-9E75-476D-95B3-B4A443A12155}"/>
          </ac:spMkLst>
        </pc:spChg>
        <pc:picChg chg="mod">
          <ac:chgData name="SAMEEN" userId="S::19b-004-ce@uitu.edu.pk::811a8d35-2378-4b34-a7bd-bfbf3eb2c255" providerId="AD" clId="Web-{5DE7F6DB-2712-4A47-9D2A-CBAED2B45B21}" dt="2022-01-08T14:26:54.259" v="0" actId="1076"/>
          <ac:picMkLst>
            <pc:docMk/>
            <pc:sldMk cId="920730795" sldId="282"/>
            <ac:picMk id="5" creationId="{00000000-0000-0000-0000-000000000000}"/>
          </ac:picMkLst>
        </pc:picChg>
      </pc:sldChg>
    </pc:docChg>
  </pc:docChgLst>
  <pc:docChgLst>
    <pc:chgData name="MUHAMMAD  AZHAR" userId="S::18b-051-cs@uitu.edu.pk::ca91e84b-a0ac-452f-a8cf-c137e56448d9" providerId="AD" clId="Web-{EA6DF9BC-6DA6-498D-A49C-17B6C98C7563}"/>
    <pc:docChg chg="modSld">
      <pc:chgData name="MUHAMMAD  AZHAR" userId="S::18b-051-cs@uitu.edu.pk::ca91e84b-a0ac-452f-a8cf-c137e56448d9" providerId="AD" clId="Web-{EA6DF9BC-6DA6-498D-A49C-17B6C98C7563}" dt="2021-08-19T16:19:58.624" v="4" actId="1076"/>
      <pc:docMkLst>
        <pc:docMk/>
      </pc:docMkLst>
      <pc:sldChg chg="modSp">
        <pc:chgData name="MUHAMMAD  AZHAR" userId="S::18b-051-cs@uitu.edu.pk::ca91e84b-a0ac-452f-a8cf-c137e56448d9" providerId="AD" clId="Web-{EA6DF9BC-6DA6-498D-A49C-17B6C98C7563}" dt="2021-08-19T16:19:58.624" v="4" actId="1076"/>
        <pc:sldMkLst>
          <pc:docMk/>
          <pc:sldMk cId="2403419285" sldId="277"/>
        </pc:sldMkLst>
        <pc:picChg chg="mod">
          <ac:chgData name="MUHAMMAD  AZHAR" userId="S::18b-051-cs@uitu.edu.pk::ca91e84b-a0ac-452f-a8cf-c137e56448d9" providerId="AD" clId="Web-{EA6DF9BC-6DA6-498D-A49C-17B6C98C7563}" dt="2021-08-19T16:19:58.624" v="4" actId="1076"/>
          <ac:picMkLst>
            <pc:docMk/>
            <pc:sldMk cId="2403419285" sldId="277"/>
            <ac:picMk id="5" creationId="{00000000-0000-0000-0000-000000000000}"/>
          </ac:picMkLst>
        </pc:picChg>
      </pc:sldChg>
    </pc:docChg>
  </pc:docChgLst>
  <pc:docChgLst>
    <pc:chgData name="NAMEER IQBAL ANSARI" userId="S::19b-023-ce@uitu.edu.pk::e624f50b-7015-40a1-a60c-7cd96b6eccf1" providerId="AD" clId="Web-{C9FBE564-B7B8-458C-81FD-2ED3205BEF00}"/>
    <pc:docChg chg="modSld">
      <pc:chgData name="NAMEER IQBAL ANSARI" userId="S::19b-023-ce@uitu.edu.pk::e624f50b-7015-40a1-a60c-7cd96b6eccf1" providerId="AD" clId="Web-{C9FBE564-B7B8-458C-81FD-2ED3205BEF00}" dt="2022-02-25T19:04:18.090" v="2" actId="1076"/>
      <pc:docMkLst>
        <pc:docMk/>
      </pc:docMkLst>
      <pc:sldChg chg="modSp">
        <pc:chgData name="NAMEER IQBAL ANSARI" userId="S::19b-023-ce@uitu.edu.pk::e624f50b-7015-40a1-a60c-7cd96b6eccf1" providerId="AD" clId="Web-{C9FBE564-B7B8-458C-81FD-2ED3205BEF00}" dt="2022-02-25T19:00:12.762" v="1" actId="1076"/>
        <pc:sldMkLst>
          <pc:docMk/>
          <pc:sldMk cId="32363243" sldId="258"/>
        </pc:sldMkLst>
        <pc:spChg chg="mod">
          <ac:chgData name="NAMEER IQBAL ANSARI" userId="S::19b-023-ce@uitu.edu.pk::e624f50b-7015-40a1-a60c-7cd96b6eccf1" providerId="AD" clId="Web-{C9FBE564-B7B8-458C-81FD-2ED3205BEF00}" dt="2022-02-25T19:00:12.762" v="1" actId="1076"/>
          <ac:spMkLst>
            <pc:docMk/>
            <pc:sldMk cId="32363243" sldId="258"/>
            <ac:spMk id="3" creationId="{00000000-0000-0000-0000-000000000000}"/>
          </ac:spMkLst>
        </pc:spChg>
      </pc:sldChg>
      <pc:sldChg chg="modSp">
        <pc:chgData name="NAMEER IQBAL ANSARI" userId="S::19b-023-ce@uitu.edu.pk::e624f50b-7015-40a1-a60c-7cd96b6eccf1" providerId="AD" clId="Web-{C9FBE564-B7B8-458C-81FD-2ED3205BEF00}" dt="2022-02-25T18:59:56.402" v="0" actId="1076"/>
        <pc:sldMkLst>
          <pc:docMk/>
          <pc:sldMk cId="916200032" sldId="264"/>
        </pc:sldMkLst>
        <pc:spChg chg="mod">
          <ac:chgData name="NAMEER IQBAL ANSARI" userId="S::19b-023-ce@uitu.edu.pk::e624f50b-7015-40a1-a60c-7cd96b6eccf1" providerId="AD" clId="Web-{C9FBE564-B7B8-458C-81FD-2ED3205BEF00}" dt="2022-02-25T18:59:56.402" v="0" actId="1076"/>
          <ac:spMkLst>
            <pc:docMk/>
            <pc:sldMk cId="916200032" sldId="264"/>
            <ac:spMk id="8" creationId="{B936CB50-2682-462F-9735-B7A1464ECBEE}"/>
          </ac:spMkLst>
        </pc:spChg>
      </pc:sldChg>
      <pc:sldChg chg="modSp">
        <pc:chgData name="NAMEER IQBAL ANSARI" userId="S::19b-023-ce@uitu.edu.pk::e624f50b-7015-40a1-a60c-7cd96b6eccf1" providerId="AD" clId="Web-{C9FBE564-B7B8-458C-81FD-2ED3205BEF00}" dt="2022-02-25T19:04:18.090" v="2" actId="1076"/>
        <pc:sldMkLst>
          <pc:docMk/>
          <pc:sldMk cId="2403419285" sldId="277"/>
        </pc:sldMkLst>
        <pc:picChg chg="mod">
          <ac:chgData name="NAMEER IQBAL ANSARI" userId="S::19b-023-ce@uitu.edu.pk::e624f50b-7015-40a1-a60c-7cd96b6eccf1" providerId="AD" clId="Web-{C9FBE564-B7B8-458C-81FD-2ED3205BEF00}" dt="2022-02-25T19:04:18.090" v="2" actId="1076"/>
          <ac:picMkLst>
            <pc:docMk/>
            <pc:sldMk cId="2403419285" sldId="277"/>
            <ac:picMk id="5" creationId="{00000000-0000-0000-0000-000000000000}"/>
          </ac:picMkLst>
        </pc:picChg>
      </pc:sldChg>
    </pc:docChg>
  </pc:docChgLst>
  <pc:docChgLst>
    <pc:chgData name="HUMNA  KHAN" userId="S::19b-043-ce@uitu.edu.pk::5877be98-1cf4-4e28-a0bf-bd1c9dc3a1e4" providerId="AD" clId="Web-{973E7B9C-A95D-4D67-8BE7-FED073AF6CF5}"/>
    <pc:docChg chg="addSld modSld">
      <pc:chgData name="HUMNA  KHAN" userId="S::19b-043-ce@uitu.edu.pk::5877be98-1cf4-4e28-a0bf-bd1c9dc3a1e4" providerId="AD" clId="Web-{973E7B9C-A95D-4D67-8BE7-FED073AF6CF5}" dt="2022-03-01T18:48:06.109" v="52"/>
      <pc:docMkLst>
        <pc:docMk/>
      </pc:docMkLst>
      <pc:sldChg chg="modSp">
        <pc:chgData name="HUMNA  KHAN" userId="S::19b-043-ce@uitu.edu.pk::5877be98-1cf4-4e28-a0bf-bd1c9dc3a1e4" providerId="AD" clId="Web-{973E7B9C-A95D-4D67-8BE7-FED073AF6CF5}" dt="2022-03-01T18:45:09.541" v="15" actId="1076"/>
        <pc:sldMkLst>
          <pc:docMk/>
          <pc:sldMk cId="916200032" sldId="264"/>
        </pc:sldMkLst>
        <pc:spChg chg="mod">
          <ac:chgData name="HUMNA  KHAN" userId="S::19b-043-ce@uitu.edu.pk::5877be98-1cf4-4e28-a0bf-bd1c9dc3a1e4" providerId="AD" clId="Web-{973E7B9C-A95D-4D67-8BE7-FED073AF6CF5}" dt="2022-03-01T18:44:47.025" v="11" actId="1076"/>
          <ac:spMkLst>
            <pc:docMk/>
            <pc:sldMk cId="916200032" sldId="264"/>
            <ac:spMk id="10" creationId="{C0459AF7-5066-4697-B1AC-EBDC01611E1B}"/>
          </ac:spMkLst>
        </pc:spChg>
        <pc:graphicFrameChg chg="mod modGraphic">
          <ac:chgData name="HUMNA  KHAN" userId="S::19b-043-ce@uitu.edu.pk::5877be98-1cf4-4e28-a0bf-bd1c9dc3a1e4" providerId="AD" clId="Web-{973E7B9C-A95D-4D67-8BE7-FED073AF6CF5}" dt="2022-03-01T18:45:09.541" v="15" actId="1076"/>
          <ac:graphicFrameMkLst>
            <pc:docMk/>
            <pc:sldMk cId="916200032" sldId="264"/>
            <ac:graphicFrameMk id="2" creationId="{E5A5EFB4-3F38-4492-9A42-D0512E74A440}"/>
          </ac:graphicFrameMkLst>
        </pc:graphicFrameChg>
      </pc:sldChg>
      <pc:sldChg chg="addSp delSp modSp new mod setBg">
        <pc:chgData name="HUMNA  KHAN" userId="S::19b-043-ce@uitu.edu.pk::5877be98-1cf4-4e28-a0bf-bd1c9dc3a1e4" providerId="AD" clId="Web-{973E7B9C-A95D-4D67-8BE7-FED073AF6CF5}" dt="2022-03-01T18:48:06.109" v="52"/>
        <pc:sldMkLst>
          <pc:docMk/>
          <pc:sldMk cId="3226091571" sldId="284"/>
        </pc:sldMkLst>
        <pc:spChg chg="mod">
          <ac:chgData name="HUMNA  KHAN" userId="S::19b-043-ce@uitu.edu.pk::5877be98-1cf4-4e28-a0bf-bd1c9dc3a1e4" providerId="AD" clId="Web-{973E7B9C-A95D-4D67-8BE7-FED073AF6CF5}" dt="2022-03-01T18:46:27.012" v="21"/>
          <ac:spMkLst>
            <pc:docMk/>
            <pc:sldMk cId="3226091571" sldId="284"/>
            <ac:spMk id="2" creationId="{5937E005-16D0-444F-8F67-804D5B249A1C}"/>
          </ac:spMkLst>
        </pc:spChg>
        <pc:spChg chg="del">
          <ac:chgData name="HUMNA  KHAN" userId="S::19b-043-ce@uitu.edu.pk::5877be98-1cf4-4e28-a0bf-bd1c9dc3a1e4" providerId="AD" clId="Web-{973E7B9C-A95D-4D67-8BE7-FED073AF6CF5}" dt="2022-03-01T18:45:38.245" v="16"/>
          <ac:spMkLst>
            <pc:docMk/>
            <pc:sldMk cId="3226091571" sldId="284"/>
            <ac:spMk id="3" creationId="{587A384A-C1F0-4073-AFE9-B67537E18D6B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7.012" v="21"/>
          <ac:spMkLst>
            <pc:docMk/>
            <pc:sldMk cId="3226091571" sldId="284"/>
            <ac:spMk id="10" creationId="{BACC6370-2D7E-4714-9D71-7542949D7D5D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7.012" v="21"/>
          <ac:spMkLst>
            <pc:docMk/>
            <pc:sldMk cId="3226091571" sldId="284"/>
            <ac:spMk id="12" creationId="{F68B3F68-107C-434F-AA38-110D5EA91B85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7.012" v="21"/>
          <ac:spMkLst>
            <pc:docMk/>
            <pc:sldMk cId="3226091571" sldId="284"/>
            <ac:spMk id="14" creationId="{AAD0DBB9-1A4B-4391-81D4-CB19F9AB918A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7.012" v="21"/>
          <ac:spMkLst>
            <pc:docMk/>
            <pc:sldMk cId="3226091571" sldId="284"/>
            <ac:spMk id="16" creationId="{063BBA22-50EA-4C4D-BE05-F1CE4E63AA56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6.981" v="20"/>
          <ac:spMkLst>
            <pc:docMk/>
            <pc:sldMk cId="3226091571" sldId="284"/>
            <ac:spMk id="21" creationId="{BACC6370-2D7E-4714-9D71-7542949D7D5D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6.981" v="20"/>
          <ac:spMkLst>
            <pc:docMk/>
            <pc:sldMk cId="3226091571" sldId="284"/>
            <ac:spMk id="23" creationId="{256B2C21-A230-48C0-8DF1-C46611373C44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6.981" v="20"/>
          <ac:spMkLst>
            <pc:docMk/>
            <pc:sldMk cId="3226091571" sldId="284"/>
            <ac:spMk id="25" creationId="{3847E18C-932D-4C95-AABA-FEC7C9499AD7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6.981" v="20"/>
          <ac:spMkLst>
            <pc:docMk/>
            <pc:sldMk cId="3226091571" sldId="284"/>
            <ac:spMk id="27" creationId="{3150CB11-0C61-439E-910F-5787759E72A0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6.981" v="20"/>
          <ac:spMkLst>
            <pc:docMk/>
            <pc:sldMk cId="3226091571" sldId="284"/>
            <ac:spMk id="29" creationId="{43F8A58B-5155-44CE-A5FF-7647B47D0A7A}"/>
          </ac:spMkLst>
        </pc:spChg>
        <pc:spChg chg="add del">
          <ac:chgData name="HUMNA  KHAN" userId="S::19b-043-ce@uitu.edu.pk::5877be98-1cf4-4e28-a0bf-bd1c9dc3a1e4" providerId="AD" clId="Web-{973E7B9C-A95D-4D67-8BE7-FED073AF6CF5}" dt="2022-03-01T18:46:26.981" v="20"/>
          <ac:spMkLst>
            <pc:docMk/>
            <pc:sldMk cId="3226091571" sldId="284"/>
            <ac:spMk id="31" creationId="{443F2ACA-E6D6-4028-82DD-F03C262D5DE6}"/>
          </ac:spMkLst>
        </pc:spChg>
        <pc:spChg chg="add">
          <ac:chgData name="HUMNA  KHAN" userId="S::19b-043-ce@uitu.edu.pk::5877be98-1cf4-4e28-a0bf-bd1c9dc3a1e4" providerId="AD" clId="Web-{973E7B9C-A95D-4D67-8BE7-FED073AF6CF5}" dt="2022-03-01T18:46:27.012" v="21"/>
          <ac:spMkLst>
            <pc:docMk/>
            <pc:sldMk cId="3226091571" sldId="284"/>
            <ac:spMk id="33" creationId="{96918796-2918-40D6-BE3A-4600C47FCD42}"/>
          </ac:spMkLst>
        </pc:spChg>
        <pc:graphicFrameChg chg="add mod ord modGraphic">
          <ac:chgData name="HUMNA  KHAN" userId="S::19b-043-ce@uitu.edu.pk::5877be98-1cf4-4e28-a0bf-bd1c9dc3a1e4" providerId="AD" clId="Web-{973E7B9C-A95D-4D67-8BE7-FED073AF6CF5}" dt="2022-03-01T18:48:06.109" v="52"/>
          <ac:graphicFrameMkLst>
            <pc:docMk/>
            <pc:sldMk cId="3226091571" sldId="284"/>
            <ac:graphicFrameMk id="5" creationId="{0C5D6B25-4488-4880-9E26-A115D86DDB90}"/>
          </ac:graphicFrameMkLst>
        </pc:graphicFrameChg>
      </pc:sldChg>
    </pc:docChg>
  </pc:docChgLst>
  <pc:docChgLst>
    <pc:chgData name="SAMEEN" userId="S::19b-004-ce@uitu.edu.pk::811a8d35-2378-4b34-a7bd-bfbf3eb2c255" providerId="AD" clId="Web-{9F617AED-3268-4D48-A452-B3747091DB45}"/>
    <pc:docChg chg="modSld">
      <pc:chgData name="SAMEEN" userId="S::19b-004-ce@uitu.edu.pk::811a8d35-2378-4b34-a7bd-bfbf3eb2c255" providerId="AD" clId="Web-{9F617AED-3268-4D48-A452-B3747091DB45}" dt="2022-02-24T13:06:43.255" v="9"/>
      <pc:docMkLst>
        <pc:docMk/>
      </pc:docMkLst>
      <pc:sldChg chg="modSp">
        <pc:chgData name="SAMEEN" userId="S::19b-004-ce@uitu.edu.pk::811a8d35-2378-4b34-a7bd-bfbf3eb2c255" providerId="AD" clId="Web-{9F617AED-3268-4D48-A452-B3747091DB45}" dt="2022-02-24T13:06:43.255" v="9"/>
        <pc:sldMkLst>
          <pc:docMk/>
          <pc:sldMk cId="916200032" sldId="264"/>
        </pc:sldMkLst>
        <pc:spChg chg="mod">
          <ac:chgData name="SAMEEN" userId="S::19b-004-ce@uitu.edu.pk::811a8d35-2378-4b34-a7bd-bfbf3eb2c255" providerId="AD" clId="Web-{9F617AED-3268-4D48-A452-B3747091DB45}" dt="2022-02-24T13:06:17.676" v="4" actId="1076"/>
          <ac:spMkLst>
            <pc:docMk/>
            <pc:sldMk cId="916200032" sldId="264"/>
            <ac:spMk id="10" creationId="{C0459AF7-5066-4697-B1AC-EBDC01611E1B}"/>
          </ac:spMkLst>
        </pc:spChg>
        <pc:graphicFrameChg chg="mod modGraphic">
          <ac:chgData name="SAMEEN" userId="S::19b-004-ce@uitu.edu.pk::811a8d35-2378-4b34-a7bd-bfbf3eb2c255" providerId="AD" clId="Web-{9F617AED-3268-4D48-A452-B3747091DB45}" dt="2022-02-24T13:06:43.255" v="9"/>
          <ac:graphicFrameMkLst>
            <pc:docMk/>
            <pc:sldMk cId="916200032" sldId="264"/>
            <ac:graphicFrameMk id="2" creationId="{E5A5EFB4-3F38-4492-9A42-D0512E74A440}"/>
          </ac:graphicFrameMkLst>
        </pc:graphicFrameChg>
      </pc:sldChg>
    </pc:docChg>
  </pc:docChgLst>
  <pc:docChgLst>
    <pc:chgData name="SYED  MUIZUDDIN" userId="S::19b-041-ce@uitu.edu.pk::50d0537f-a061-4850-b9e4-e922c5665948" providerId="AD" clId="Web-{2FFCAF48-25F1-47B4-8947-7670C7C4743D}"/>
    <pc:docChg chg="modSld">
      <pc:chgData name="SYED  MUIZUDDIN" userId="S::19b-041-ce@uitu.edu.pk::50d0537f-a061-4850-b9e4-e922c5665948" providerId="AD" clId="Web-{2FFCAF48-25F1-47B4-8947-7670C7C4743D}" dt="2022-01-10T16:55:35.541" v="6"/>
      <pc:docMkLst>
        <pc:docMk/>
      </pc:docMkLst>
      <pc:sldChg chg="delSp modSp">
        <pc:chgData name="SYED  MUIZUDDIN" userId="S::19b-041-ce@uitu.edu.pk::50d0537f-a061-4850-b9e4-e922c5665948" providerId="AD" clId="Web-{2FFCAF48-25F1-47B4-8947-7670C7C4743D}" dt="2022-01-10T16:55:35.541" v="6"/>
        <pc:sldMkLst>
          <pc:docMk/>
          <pc:sldMk cId="920730795" sldId="282"/>
        </pc:sldMkLst>
        <pc:spChg chg="del">
          <ac:chgData name="SYED  MUIZUDDIN" userId="S::19b-041-ce@uitu.edu.pk::50d0537f-a061-4850-b9e4-e922c5665948" providerId="AD" clId="Web-{2FFCAF48-25F1-47B4-8947-7670C7C4743D}" dt="2022-01-10T16:55:35.541" v="6"/>
          <ac:spMkLst>
            <pc:docMk/>
            <pc:sldMk cId="920730795" sldId="282"/>
            <ac:spMk id="2" creationId="{3921CAEA-3E6E-4615-A3A4-A1CFB3C61E23}"/>
          </ac:spMkLst>
        </pc:spChg>
        <pc:spChg chg="del mod">
          <ac:chgData name="SYED  MUIZUDDIN" userId="S::19b-041-ce@uitu.edu.pk::50d0537f-a061-4850-b9e4-e922c5665948" providerId="AD" clId="Web-{2FFCAF48-25F1-47B4-8947-7670C7C4743D}" dt="2022-01-10T16:55:26.603" v="5"/>
          <ac:spMkLst>
            <pc:docMk/>
            <pc:sldMk cId="920730795" sldId="282"/>
            <ac:spMk id="3" creationId="{BBFF26FE-9E75-476D-95B3-B4A443A1215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129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66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68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29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84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66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7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2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0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0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20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803D1-1D72-4393-8037-DAC3BBD04A4F}" type="datetimeFigureOut">
              <a:rPr lang="en-US" smtClean="0"/>
              <a:t>3/1/2022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463C4-D4CC-48CE-9AAF-22946B0374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43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11" Type="http://schemas.openxmlformats.org/officeDocument/2006/relationships/image" Target="../media/image13.emf"/><Relationship Id="rId5" Type="http://schemas.openxmlformats.org/officeDocument/2006/relationships/image" Target="../media/image9.png"/><Relationship Id="rId10" Type="http://schemas.openxmlformats.org/officeDocument/2006/relationships/image" Target="../media/image12.emf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23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86198" cy="680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30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AE83D6-3747-4185-BA46-3D81057BF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2" y="90839"/>
            <a:ext cx="8258620" cy="2573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509E8-8113-4557-90CE-BD68DE83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2" y="2893661"/>
            <a:ext cx="83915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79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75191" cy="2347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9777"/>
            <a:ext cx="5060119" cy="2554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4722" t="40741" r="18287" b="48333"/>
          <a:stretch/>
        </p:blipFill>
        <p:spPr>
          <a:xfrm>
            <a:off x="0" y="5600700"/>
            <a:ext cx="7777997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98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ADF47-3C3B-484B-98F2-F4993B10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3281"/>
            <a:ext cx="10405121" cy="964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E46BC-81BB-433C-BBAA-28E8DF15C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745" y="903293"/>
            <a:ext cx="4580509" cy="964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F3EED-5672-4A43-A224-B6801495A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67611"/>
            <a:ext cx="9639274" cy="655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9E23DB-759E-48B9-910B-662228C7D0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820"/>
          <a:stretch/>
        </p:blipFill>
        <p:spPr>
          <a:xfrm>
            <a:off x="124178" y="2523249"/>
            <a:ext cx="7830212" cy="424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273" t="24630" r="17361" b="44074"/>
          <a:stretch/>
        </p:blipFill>
        <p:spPr>
          <a:xfrm>
            <a:off x="-1" y="0"/>
            <a:ext cx="9368843" cy="325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301" t="57037" r="23380" b="16667"/>
          <a:stretch/>
        </p:blipFill>
        <p:spPr>
          <a:xfrm>
            <a:off x="-1" y="3086100"/>
            <a:ext cx="7662929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35532" t="53704" r="41204" b="42222"/>
          <a:stretch/>
        </p:blipFill>
        <p:spPr>
          <a:xfrm>
            <a:off x="117869" y="6134100"/>
            <a:ext cx="5801591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26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528" t="32408" r="48842" b="25370"/>
          <a:stretch/>
        </p:blipFill>
        <p:spPr>
          <a:xfrm>
            <a:off x="0" y="-1"/>
            <a:ext cx="4847835" cy="43176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1042" t="23704" r="20718" b="43208"/>
          <a:stretch/>
        </p:blipFill>
        <p:spPr>
          <a:xfrm>
            <a:off x="5676900" y="3453177"/>
            <a:ext cx="4546600" cy="33294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759" t="36482" r="48959" b="38325"/>
          <a:stretch/>
        </p:blipFill>
        <p:spPr>
          <a:xfrm>
            <a:off x="0" y="4317602"/>
            <a:ext cx="4584216" cy="24650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2223" t="60741" r="49537" b="10741"/>
          <a:stretch/>
        </p:blipFill>
        <p:spPr>
          <a:xfrm>
            <a:off x="5676899" y="-1"/>
            <a:ext cx="5471269" cy="345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5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50926" t="38704" r="19213" b="10000"/>
          <a:stretch/>
        </p:blipFill>
        <p:spPr>
          <a:xfrm>
            <a:off x="6565899" y="38100"/>
            <a:ext cx="5334825" cy="572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0926" t="41297" r="19907" b="16852"/>
          <a:stretch/>
        </p:blipFill>
        <p:spPr>
          <a:xfrm>
            <a:off x="88899" y="69850"/>
            <a:ext cx="5912243" cy="530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730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065" t="24444" r="49769" b="26482"/>
          <a:stretch/>
        </p:blipFill>
        <p:spPr>
          <a:xfrm>
            <a:off x="0" y="0"/>
            <a:ext cx="4927600" cy="5181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1180" t="28333" r="50116" b="30185"/>
          <a:stretch/>
        </p:blipFill>
        <p:spPr>
          <a:xfrm>
            <a:off x="5346700" y="-1"/>
            <a:ext cx="5448300" cy="492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37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66BEF-817D-4B31-ABA1-78D6C539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9" y="0"/>
            <a:ext cx="6264996" cy="789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BB7B1A-93F4-42DC-959D-E9526E758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698" y="5056364"/>
            <a:ext cx="11022416" cy="14121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3B04C-5B90-47D6-848E-070FBB32A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89164"/>
            <a:ext cx="604837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5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8DE46E-5E49-46AA-A859-F95EB6B2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08" y="262113"/>
            <a:ext cx="6354662" cy="298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31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EB8D0A-6BC2-4996-8CE0-5C72520DD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5" y="321733"/>
            <a:ext cx="1880558" cy="577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A3A171-5204-4B2C-A4CC-FD6603D7C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13" y="958969"/>
            <a:ext cx="188595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CFB3CA-72C0-4CE9-A92C-391CBE9E7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30" y="1750836"/>
            <a:ext cx="5045302" cy="320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4A46AC-DB70-4B0A-94BB-3AF4CD47C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30" y="2071512"/>
            <a:ext cx="2847975" cy="66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6551F1-4AA5-458A-A4C7-2AF121B48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130" y="3058938"/>
            <a:ext cx="3045125" cy="6556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E250E2-AF3C-4AE4-9F81-92F8D020E8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130" y="3920922"/>
            <a:ext cx="3552825" cy="228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5CFBC9-5C16-4721-A34F-C0DA92546504}"/>
                  </a:ext>
                </a:extLst>
              </p:cNvPr>
              <p:cNvSpPr txBox="1"/>
              <p:nvPr/>
            </p:nvSpPr>
            <p:spPr>
              <a:xfrm>
                <a:off x="233765" y="4209555"/>
                <a:ext cx="237494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5CFBC9-5C16-4721-A34F-C0DA92546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65" y="4209555"/>
                <a:ext cx="2374945" cy="75623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4CE82-FDA8-42A6-B681-F076F64F9353}"/>
                  </a:ext>
                </a:extLst>
              </p:cNvPr>
              <p:cNvSpPr txBox="1"/>
              <p:nvPr/>
            </p:nvSpPr>
            <p:spPr>
              <a:xfrm>
                <a:off x="271535" y="5096356"/>
                <a:ext cx="2679580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74CE82-FDA8-42A6-B681-F076F64F9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535" y="5096356"/>
                <a:ext cx="2679580" cy="75623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E1ED9AA-F04E-4B8B-A295-35D980C26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4779" y="242977"/>
            <a:ext cx="2096219" cy="7159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9F6E5F-4EFB-4A75-A1DD-8C70F8BC1C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2545" y="957206"/>
            <a:ext cx="2510287" cy="7936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A20436-E209-41E1-AA6A-97206DFFFC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2545" y="2404887"/>
            <a:ext cx="3048000" cy="11715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0D590A-273D-4EBF-B9BF-386A63A698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2545" y="3892848"/>
            <a:ext cx="29813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3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35651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Linear regression: y=</a:t>
                </a:r>
                <a:r>
                  <a:rPr lang="en-US" dirty="0" err="1"/>
                  <a:t>a+bx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35651"/>
                <a:ext cx="10515600" cy="4351338"/>
              </a:xfrm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63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9" y="119987"/>
            <a:ext cx="11507236" cy="670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1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24" y="201788"/>
            <a:ext cx="7091220" cy="3012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2B67E12-96C5-4126-9809-B913735A63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16332" y="45154"/>
                <a:ext cx="2875845" cy="2263423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For Linear regression: </a:t>
                </a:r>
                <a:r>
                  <a:rPr lang="en-US" sz="4000" dirty="0"/>
                  <a:t>y=</a:t>
                </a:r>
                <a:r>
                  <a:rPr lang="en-US" sz="4000" dirty="0" err="1"/>
                  <a:t>a+bx</a:t>
                </a:r>
                <a:endParaRPr lang="en-US" sz="4000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nary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nary>
                            <m:naryPr>
                              <m:chr m:val="∑"/>
                              <m:limLoc m:val="undOvr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nary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limLoc m:val="undOvr"/>
                                  <m:subHide m:val="on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 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2B67E12-96C5-4126-9809-B913735A63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16332" y="45154"/>
                <a:ext cx="2875845" cy="2263423"/>
              </a:xfrm>
              <a:blipFill>
                <a:blip r:embed="rId3"/>
                <a:stretch>
                  <a:fillRect l="-4459" t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003A2E-73E9-4129-A204-AD7F7CA9509D}"/>
                  </a:ext>
                </a:extLst>
              </p:cNvPr>
              <p:cNvSpPr txBox="1"/>
              <p:nvPr/>
            </p:nvSpPr>
            <p:spPr>
              <a:xfrm>
                <a:off x="8453894" y="2529266"/>
                <a:ext cx="20829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003A2E-73E9-4129-A204-AD7F7CA95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894" y="2529266"/>
                <a:ext cx="208294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07B960B-7E4D-47F5-B375-98EF3B0E0D52}"/>
              </a:ext>
            </a:extLst>
          </p:cNvPr>
          <p:cNvSpPr txBox="1"/>
          <p:nvPr/>
        </p:nvSpPr>
        <p:spPr>
          <a:xfrm>
            <a:off x="7410734" y="1437037"/>
            <a:ext cx="7360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n=9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36CB50-2682-462F-9735-B7A1464ECBEE}"/>
                  </a:ext>
                </a:extLst>
              </p:cNvPr>
              <p:cNvSpPr txBox="1"/>
              <p:nvPr/>
            </p:nvSpPr>
            <p:spPr>
              <a:xfrm>
                <a:off x="682973" y="3543510"/>
                <a:ext cx="23028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  </m:t>
                      </m:r>
                      <m:acc>
                        <m:accPr>
                          <m:chr m:val="̂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36CB50-2682-462F-9735-B7A1464E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3" y="3543510"/>
                <a:ext cx="230287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BA8BA9-E053-49D5-A61E-A19B998FAE71}"/>
                  </a:ext>
                </a:extLst>
              </p:cNvPr>
              <p:cNvSpPr txBox="1"/>
              <p:nvPr/>
            </p:nvSpPr>
            <p:spPr>
              <a:xfrm>
                <a:off x="1179688" y="4146202"/>
                <a:ext cx="37969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=12.0623+0.7771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DBA8BA9-E053-49D5-A61E-A19B998FA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688" y="4146202"/>
                <a:ext cx="379693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7C2A74-DA25-4D02-9551-828199CD7C57}"/>
              </a:ext>
            </a:extLst>
          </p:cNvPr>
          <p:cNvCxnSpPr/>
          <p:nvPr/>
        </p:nvCxnSpPr>
        <p:spPr>
          <a:xfrm>
            <a:off x="319514" y="2321502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889EF9-0886-42E1-BBAA-3F21767BAE3B}"/>
                  </a:ext>
                </a:extLst>
              </p:cNvPr>
              <p:cNvSpPr txBox="1"/>
              <p:nvPr/>
            </p:nvSpPr>
            <p:spPr>
              <a:xfrm>
                <a:off x="682973" y="4996763"/>
                <a:ext cx="47990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  </m:t>
                      </m:r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=12.0623+0.7771 (85)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889EF9-0886-42E1-BBAA-3F21767BA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973" y="4996763"/>
                <a:ext cx="479900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BB45AB-2CB9-4560-A173-FE99762CF909}"/>
                  </a:ext>
                </a:extLst>
              </p:cNvPr>
              <p:cNvSpPr txBox="1"/>
              <p:nvPr/>
            </p:nvSpPr>
            <p:spPr>
              <a:xfrm>
                <a:off x="678653" y="5976665"/>
                <a:ext cx="11530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=78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ABB45AB-2CB9-4560-A173-FE99762CF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3" y="5976665"/>
                <a:ext cx="115307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5A5EFB4-3F38-4492-9A42-D0512E74A4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9999686"/>
                  </p:ext>
                </p:extLst>
              </p:nvPr>
            </p:nvGraphicFramePr>
            <p:xfrm>
              <a:off x="4352635" y="7550726"/>
              <a:ext cx="4375170" cy="146489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466">
                      <a:extLst>
                        <a:ext uri="{9D8B030D-6E8A-4147-A177-3AD203B41FA5}">
                          <a16:colId xmlns:a16="http://schemas.microsoft.com/office/drawing/2014/main" val="902238856"/>
                        </a:ext>
                      </a:extLst>
                    </a:gridCol>
                    <a:gridCol w="1909437">
                      <a:extLst>
                        <a:ext uri="{9D8B030D-6E8A-4147-A177-3AD203B41FA5}">
                          <a16:colId xmlns:a16="http://schemas.microsoft.com/office/drawing/2014/main" val="3253265662"/>
                        </a:ext>
                      </a:extLst>
                    </a:gridCol>
                    <a:gridCol w="994567">
                      <a:extLst>
                        <a:ext uri="{9D8B030D-6E8A-4147-A177-3AD203B41FA5}">
                          <a16:colId xmlns:a16="http://schemas.microsoft.com/office/drawing/2014/main" val="104324741"/>
                        </a:ext>
                      </a:extLst>
                    </a:gridCol>
                    <a:gridCol w="585469">
                      <a:extLst>
                        <a:ext uri="{9D8B030D-6E8A-4147-A177-3AD203B41FA5}">
                          <a16:colId xmlns:a16="http://schemas.microsoft.com/office/drawing/2014/main" val="2697716322"/>
                        </a:ext>
                      </a:extLst>
                    </a:gridCol>
                    <a:gridCol w="220231">
                      <a:extLst>
                        <a:ext uri="{9D8B030D-6E8A-4147-A177-3AD203B41FA5}">
                          <a16:colId xmlns:a16="http://schemas.microsoft.com/office/drawing/2014/main" val="1077574774"/>
                        </a:ext>
                      </a:extLst>
                    </a:gridCol>
                  </a:tblGrid>
                  <a:tr h="32933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64442"/>
                      </a:ext>
                    </a:extLst>
                  </a:tr>
                  <a:tr h="210044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71.89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102.2121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20902"/>
                      </a:ext>
                    </a:extLst>
                  </a:tr>
                  <a:tr h="16101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50.91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227.72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5495724"/>
                      </a:ext>
                    </a:extLst>
                  </a:tr>
                  <a:tr h="16101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67.24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115.78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501901"/>
                      </a:ext>
                    </a:extLst>
                  </a:tr>
                  <a:tr h="185161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68.01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1156.68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55797"/>
                      </a:ext>
                    </a:extLst>
                  </a:tr>
                  <a:tr h="16101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784.56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836196"/>
                      </a:ext>
                    </a:extLst>
                  </a:tr>
                  <a:tr h="136858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85.11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4553805"/>
                      </a:ext>
                    </a:extLst>
                  </a:tr>
                  <a:tr h="16101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86.66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152.28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8145091"/>
                      </a:ext>
                    </a:extLst>
                  </a:tr>
                  <a:tr h="88555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5139121"/>
                      </a:ext>
                    </a:extLst>
                  </a:tr>
                  <a:tr h="136858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64.13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14.98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7072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E5A5EFB4-3F38-4492-9A42-D0512E74A4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29999686"/>
                  </p:ext>
                </p:extLst>
              </p:nvPr>
            </p:nvGraphicFramePr>
            <p:xfrm>
              <a:off x="4352635" y="7550726"/>
              <a:ext cx="4375170" cy="1464897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5466">
                      <a:extLst>
                        <a:ext uri="{9D8B030D-6E8A-4147-A177-3AD203B41FA5}">
                          <a16:colId xmlns:a16="http://schemas.microsoft.com/office/drawing/2014/main" val="902238856"/>
                        </a:ext>
                      </a:extLst>
                    </a:gridCol>
                    <a:gridCol w="1909437">
                      <a:extLst>
                        <a:ext uri="{9D8B030D-6E8A-4147-A177-3AD203B41FA5}">
                          <a16:colId xmlns:a16="http://schemas.microsoft.com/office/drawing/2014/main" val="3253265662"/>
                        </a:ext>
                      </a:extLst>
                    </a:gridCol>
                    <a:gridCol w="994567">
                      <a:extLst>
                        <a:ext uri="{9D8B030D-6E8A-4147-A177-3AD203B41FA5}">
                          <a16:colId xmlns:a16="http://schemas.microsoft.com/office/drawing/2014/main" val="104324741"/>
                        </a:ext>
                      </a:extLst>
                    </a:gridCol>
                    <a:gridCol w="585469">
                      <a:extLst>
                        <a:ext uri="{9D8B030D-6E8A-4147-A177-3AD203B41FA5}">
                          <a16:colId xmlns:a16="http://schemas.microsoft.com/office/drawing/2014/main" val="2697716322"/>
                        </a:ext>
                      </a:extLst>
                    </a:gridCol>
                    <a:gridCol w="220231">
                      <a:extLst>
                        <a:ext uri="{9D8B030D-6E8A-4147-A177-3AD203B41FA5}">
                          <a16:colId xmlns:a16="http://schemas.microsoft.com/office/drawing/2014/main" val="1077574774"/>
                        </a:ext>
                      </a:extLst>
                    </a:gridCol>
                  </a:tblGrid>
                  <a:tr h="63379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260736" t="-68269" r="-82209" b="-22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9"/>
                          <a:stretch>
                            <a:fillRect l="-612500" t="-68269" r="-39583" b="-22134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64442"/>
                      </a:ext>
                    </a:extLst>
                  </a:tr>
                  <a:tr h="210044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71.89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102.2121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5420902"/>
                      </a:ext>
                    </a:extLst>
                  </a:tr>
                  <a:tr h="16101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50.91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227.72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5495724"/>
                      </a:ext>
                    </a:extLst>
                  </a:tr>
                  <a:tr h="16101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67.24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115.78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0501901"/>
                      </a:ext>
                    </a:extLst>
                  </a:tr>
                  <a:tr h="185161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68.01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1156.68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2555797"/>
                      </a:ext>
                    </a:extLst>
                  </a:tr>
                  <a:tr h="16101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75.01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784.56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38836196"/>
                      </a:ext>
                    </a:extLst>
                  </a:tr>
                  <a:tr h="136858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85.11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0.012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74553805"/>
                      </a:ext>
                    </a:extLst>
                  </a:tr>
                  <a:tr h="16101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86.66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152.28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28145091"/>
                      </a:ext>
                    </a:extLst>
                  </a:tr>
                  <a:tr h="88555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99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89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5139121"/>
                      </a:ext>
                    </a:extLst>
                  </a:tr>
                  <a:tr h="136858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64.13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14.98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07072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DE736F-47C5-4C22-8359-9F3851927FBA}"/>
              </a:ext>
            </a:extLst>
          </p:cNvPr>
          <p:cNvSpPr txBox="1"/>
          <p:nvPr/>
        </p:nvSpPr>
        <p:spPr>
          <a:xfrm>
            <a:off x="4120444" y="6062133"/>
            <a:ext cx="2056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SSE=2654.22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459AF7-5066-4697-B1AC-EBDC01611E1B}"/>
              </a:ext>
            </a:extLst>
          </p:cNvPr>
          <p:cNvSpPr txBox="1"/>
          <p:nvPr/>
        </p:nvSpPr>
        <p:spPr>
          <a:xfrm>
            <a:off x="3627582" y="62137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1620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/>
      <p:bldP spid="9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0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37E005-16D0-444F-8F67-804D5B249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endParaRPr lang="en-US" sz="320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C5D6B25-4488-4880-9E26-A115D86DDB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1310014"/>
              </p:ext>
            </p:extLst>
          </p:nvPr>
        </p:nvGraphicFramePr>
        <p:xfrm>
          <a:off x="200027" y="1534334"/>
          <a:ext cx="4872212" cy="3457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090">
                  <a:extLst>
                    <a:ext uri="{9D8B030D-6E8A-4147-A177-3AD203B41FA5}">
                      <a16:colId xmlns:a16="http://schemas.microsoft.com/office/drawing/2014/main" val="3213461531"/>
                    </a:ext>
                  </a:extLst>
                </a:gridCol>
                <a:gridCol w="1050090">
                  <a:extLst>
                    <a:ext uri="{9D8B030D-6E8A-4147-A177-3AD203B41FA5}">
                      <a16:colId xmlns:a16="http://schemas.microsoft.com/office/drawing/2014/main" val="2299508930"/>
                    </a:ext>
                  </a:extLst>
                </a:gridCol>
                <a:gridCol w="1340074">
                  <a:extLst>
                    <a:ext uri="{9D8B030D-6E8A-4147-A177-3AD203B41FA5}">
                      <a16:colId xmlns:a16="http://schemas.microsoft.com/office/drawing/2014/main" val="26234024"/>
                    </a:ext>
                  </a:extLst>
                </a:gridCol>
                <a:gridCol w="1078684">
                  <a:extLst>
                    <a:ext uri="{9D8B030D-6E8A-4147-A177-3AD203B41FA5}">
                      <a16:colId xmlns:a16="http://schemas.microsoft.com/office/drawing/2014/main" val="2517607689"/>
                    </a:ext>
                  </a:extLst>
                </a:gridCol>
                <a:gridCol w="353274">
                  <a:extLst>
                    <a:ext uri="{9D8B030D-6E8A-4147-A177-3AD203B41FA5}">
                      <a16:colId xmlns:a16="http://schemas.microsoft.com/office/drawing/2014/main" val="297273552"/>
                    </a:ext>
                  </a:extLst>
                </a:gridCol>
              </a:tblGrid>
              <a:tr h="6915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200" dirty="0">
                          <a:effectLst/>
                        </a:rPr>
                        <a:t>x​</a:t>
                      </a:r>
                      <a:endParaRPr lang="en-US" sz="3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200" dirty="0">
                          <a:effectLst/>
                        </a:rPr>
                        <a:t>y​</a:t>
                      </a:r>
                      <a:endParaRPr lang="en-US" sz="32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3200" dirty="0">
                          <a:effectLst/>
                        </a:rPr>
                        <a:t>​</a:t>
                      </a:r>
                      <a:endParaRPr lang="en-US" sz="3200" b="0" i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3200" dirty="0">
                          <a:effectLst/>
                        </a:rPr>
                        <a:t>​</a:t>
                      </a:r>
                      <a:endParaRPr lang="en-US" sz="3200" b="0" i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3200" dirty="0">
                          <a:effectLst/>
                        </a:rPr>
                        <a:t>​</a:t>
                      </a:r>
                      <a:endParaRPr lang="en-US" sz="3200" b="0" i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3937" marR="163937" marT="81968" marB="81968"/>
                </a:tc>
                <a:extLst>
                  <a:ext uri="{0D108BD9-81ED-4DB2-BD59-A6C34878D82A}">
                    <a16:rowId xmlns:a16="http://schemas.microsoft.com/office/drawing/2014/main" val="364566309"/>
                  </a:ext>
                </a:extLst>
              </a:tr>
              <a:tr h="6915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77​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82​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71.89​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102.2121​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 dirty="0">
                          <a:effectLst/>
                        </a:rPr>
                        <a:t>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3937" marR="163937" marT="81968" marB="81968"/>
                </a:tc>
                <a:extLst>
                  <a:ext uri="{0D108BD9-81ED-4DB2-BD59-A6C34878D82A}">
                    <a16:rowId xmlns:a16="http://schemas.microsoft.com/office/drawing/2014/main" val="2615467736"/>
                  </a:ext>
                </a:extLst>
              </a:tr>
              <a:tr h="6915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50​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66​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50.91​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227.72​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 dirty="0">
                          <a:effectLst/>
                        </a:rPr>
                        <a:t>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3937" marR="163937" marT="81968" marB="81968"/>
                </a:tc>
                <a:extLst>
                  <a:ext uri="{0D108BD9-81ED-4DB2-BD59-A6C34878D82A}">
                    <a16:rowId xmlns:a16="http://schemas.microsoft.com/office/drawing/2014/main" val="3568179797"/>
                  </a:ext>
                </a:extLst>
              </a:tr>
              <a:tr h="6915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71​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78​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67.24​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115.78​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 dirty="0">
                          <a:effectLst/>
                        </a:rPr>
                        <a:t>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3937" marR="163937" marT="81968" marB="81968"/>
                </a:tc>
                <a:extLst>
                  <a:ext uri="{0D108BD9-81ED-4DB2-BD59-A6C34878D82A}">
                    <a16:rowId xmlns:a16="http://schemas.microsoft.com/office/drawing/2014/main" val="3102050454"/>
                  </a:ext>
                </a:extLst>
              </a:tr>
              <a:tr h="69151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72​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34​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68.01​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000" dirty="0">
                          <a:effectLst/>
                        </a:rPr>
                        <a:t>1156.68​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3937" marR="163937" marT="81968" marB="81968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000" dirty="0">
                          <a:effectLst/>
                        </a:rPr>
                        <a:t>​</a:t>
                      </a:r>
                      <a:endParaRPr lang="en-US" sz="1000" b="0" i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63937" marR="163937" marT="81968" marB="81968"/>
                </a:tc>
                <a:extLst>
                  <a:ext uri="{0D108BD9-81ED-4DB2-BD59-A6C34878D82A}">
                    <a16:rowId xmlns:a16="http://schemas.microsoft.com/office/drawing/2014/main" val="1290269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609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error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 of square error (SSE)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Sum of square total (SST)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8775" y="2318057"/>
            <a:ext cx="2699054" cy="834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901F1C-31C2-48E1-A64F-B0A493411C1B}"/>
                  </a:ext>
                </a:extLst>
              </p:cNvPr>
              <p:cNvSpPr txBox="1"/>
              <p:nvPr/>
            </p:nvSpPr>
            <p:spPr>
              <a:xfrm>
                <a:off x="1721555" y="4076688"/>
                <a:ext cx="4183389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4901F1C-31C2-48E1-A64F-B0A493411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555" y="4076688"/>
                <a:ext cx="4183389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B2A61C-4464-42DE-9958-4F912EA044CC}"/>
                  </a:ext>
                </a:extLst>
              </p:cNvPr>
              <p:cNvSpPr txBox="1"/>
              <p:nvPr/>
            </p:nvSpPr>
            <p:spPr>
              <a:xfrm>
                <a:off x="6096000" y="2270474"/>
                <a:ext cx="2846228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B2A61C-4464-42DE-9958-4F912EA0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70474"/>
                <a:ext cx="2846228" cy="4648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21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78CD74E6EC074C877E48E8459BCA24" ma:contentTypeVersion="4" ma:contentTypeDescription="Create a new document." ma:contentTypeScope="" ma:versionID="6a9bc0fa1bf1e0b0be1d938e8bfa452c">
  <xsd:schema xmlns:xsd="http://www.w3.org/2001/XMLSchema" xmlns:xs="http://www.w3.org/2001/XMLSchema" xmlns:p="http://schemas.microsoft.com/office/2006/metadata/properties" xmlns:ns2="a112da84-b477-42c9-9cd0-ab67bc7e7985" targetNamespace="http://schemas.microsoft.com/office/2006/metadata/properties" ma:root="true" ma:fieldsID="e76fb157e36846d6bea81cc2f3437437" ns2:_="">
    <xsd:import namespace="a112da84-b477-42c9-9cd0-ab67bc7e79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2da84-b477-42c9-9cd0-ab67bc7e7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45840BB-08DE-43AC-850B-6282AF74A4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1864CC-11CA-4E09-BC1E-C8C39AD3A0C5}"/>
</file>

<file path=customXml/itemProps3.xml><?xml version="1.0" encoding="utf-8"?>
<ds:datastoreItem xmlns:ds="http://schemas.openxmlformats.org/officeDocument/2006/customXml" ds:itemID="{7735DDEB-0861-4978-8F26-7C4B0ACC118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84</Words>
  <Application>Microsoft Office PowerPoint</Application>
  <PresentationFormat>Widescreen</PresentationFormat>
  <Paragraphs>66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Square error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Simple Linear Regression and Correlation</dc:title>
  <dc:creator>Ahmed Farid</dc:creator>
  <cp:lastModifiedBy>Ahmed Farid</cp:lastModifiedBy>
  <cp:revision>97</cp:revision>
  <dcterms:created xsi:type="dcterms:W3CDTF">2018-05-16T05:00:11Z</dcterms:created>
  <dcterms:modified xsi:type="dcterms:W3CDTF">2022-03-01T18:48:13Z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0x0101001778CD74E6EC074C877E48E8459BCA24</vt:lpwstr>
  </property>
</Properties>
</file>